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2" r:id="rId10"/>
    <p:sldId id="261" r:id="rId11"/>
    <p:sldId id="263" r:id="rId12"/>
    <p:sldId id="264" r:id="rId13"/>
    <p:sldId id="265" r:id="rId14"/>
    <p:sldId id="266" r:id="rId15"/>
    <p:sldId id="287" r:id="rId16"/>
    <p:sldId id="269" r:id="rId17"/>
    <p:sldId id="270" r:id="rId18"/>
    <p:sldId id="271" r:id="rId19"/>
    <p:sldId id="272" r:id="rId20"/>
  </p:sldIdLst>
  <p:sldSz cx="18288000" cy="10287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 autoAdjust="0"/>
    <p:restoredTop sz="94658" autoAdjust="0"/>
  </p:normalViewPr>
  <p:slideViewPr>
    <p:cSldViewPr>
      <p:cViewPr varScale="1">
        <p:scale>
          <a:sx n="68" d="100"/>
          <a:sy n="68" d="100"/>
        </p:scale>
        <p:origin x="9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pplication Proces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7C52C94-5F3D-4BCE-654C-60160B4101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4800" y="7353300"/>
            <a:ext cx="4114800" cy="1371600"/>
          </a:xfrm>
          <a:prstGeom prst="rect">
            <a:avLst/>
          </a:prstGeom>
        </p:spPr>
        <p:txBody>
          <a:bodyPr/>
          <a:lstStyle>
            <a:lvl1pPr algn="ctr">
              <a:buNone/>
              <a:defRPr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9BCD1953-5940-129B-9BB2-8C3EEC796D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800600" y="7353300"/>
            <a:ext cx="4114800" cy="1371600"/>
          </a:xfrm>
          <a:prstGeom prst="rect">
            <a:avLst/>
          </a:prstGeom>
        </p:spPr>
        <p:txBody>
          <a:bodyPr/>
          <a:lstStyle>
            <a:lvl1pPr algn="ctr">
              <a:buNone/>
              <a:defRPr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6DEDF45-632C-539C-5B28-839203F7174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296400" y="7353300"/>
            <a:ext cx="4114800" cy="1371600"/>
          </a:xfrm>
          <a:prstGeom prst="rect">
            <a:avLst/>
          </a:prstGeom>
        </p:spPr>
        <p:txBody>
          <a:bodyPr/>
          <a:lstStyle>
            <a:lvl1pPr algn="ctr">
              <a:buNone/>
              <a:defRPr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8952AD06-F5A2-AFE9-D22E-EF6E72DD411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792200" y="7353300"/>
            <a:ext cx="4114800" cy="1371600"/>
          </a:xfrm>
          <a:prstGeom prst="rect">
            <a:avLst/>
          </a:prstGeom>
        </p:spPr>
        <p:txBody>
          <a:bodyPr/>
          <a:lstStyle>
            <a:lvl1pPr algn="ctr">
              <a:buNone/>
              <a:defRPr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9029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1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50D07E-818D-2BB5-BCAE-73F64C0EBB5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4800" y="7353300"/>
            <a:ext cx="4114800" cy="1371600"/>
          </a:xfrm>
        </p:spPr>
        <p:txBody>
          <a:bodyPr/>
          <a:lstStyle/>
          <a:p>
            <a:r>
              <a:rPr lang="en-US" dirty="0"/>
              <a:t>June to Oct 2026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4A0FB3-3650-F676-D15B-3C3DC63F9E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800600" y="7353300"/>
            <a:ext cx="4114800" cy="1371600"/>
          </a:xfrm>
        </p:spPr>
        <p:txBody>
          <a:bodyPr/>
          <a:lstStyle/>
          <a:p>
            <a:r>
              <a:rPr lang="en-US" dirty="0"/>
              <a:t>Oct to Dec 2026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9684560-39EB-4B0C-44E5-2EC2460380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296400" y="7353300"/>
            <a:ext cx="4114800" cy="1371600"/>
          </a:xfrm>
        </p:spPr>
        <p:txBody>
          <a:bodyPr/>
          <a:lstStyle/>
          <a:p>
            <a:r>
              <a:rPr lang="en-US" dirty="0"/>
              <a:t>Dec to March 2027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1027924-53A1-0B21-9796-19BE49288C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792200" y="7353300"/>
            <a:ext cx="4114800" cy="1371600"/>
          </a:xfrm>
        </p:spPr>
        <p:txBody>
          <a:bodyPr/>
          <a:lstStyle/>
          <a:p>
            <a:r>
              <a:rPr lang="en-US" dirty="0"/>
              <a:t>September 2027</a:t>
            </a:r>
          </a:p>
        </p:txBody>
      </p:sp>
    </p:spTree>
    <p:extLst>
      <p:ext uri="{BB962C8B-B14F-4D97-AF65-F5344CB8AC3E}">
        <p14:creationId xmlns:p14="http://schemas.microsoft.com/office/powerpoint/2010/main" val="12188515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45DBA6881EAC84EBC91DA4C9436F018" ma:contentTypeVersion="16" ma:contentTypeDescription="Create a new document." ma:contentTypeScope="" ma:versionID="dbbdb363b356ad2248f5088b2b4c9ac3">
  <xsd:schema xmlns:xsd="http://www.w3.org/2001/XMLSchema" xmlns:xs="http://www.w3.org/2001/XMLSchema" xmlns:p="http://schemas.microsoft.com/office/2006/metadata/properties" xmlns:ns2="ba52bd6b-6356-4e1b-9a7b-df66af952de7" xmlns:ns3="33be93e1-8075-4d24-bb6c-70d6eeefe0f2" targetNamespace="http://schemas.microsoft.com/office/2006/metadata/properties" ma:root="true" ma:fieldsID="754161156ecc4df8ce4711703512d994" ns2:_="" ns3:_="">
    <xsd:import namespace="ba52bd6b-6356-4e1b-9a7b-df66af952de7"/>
    <xsd:import namespace="33be93e1-8075-4d24-bb6c-70d6eeefe0f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2bd6b-6356-4e1b-9a7b-df66af952de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1eeb44a9-b924-44d0-8ed9-f8b504a4bac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be93e1-8075-4d24-bb6c-70d6eeefe0f2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1f0c3a1d-f1cc-4a48-bf3b-f8108bf6a4d1}" ma:internalName="TaxCatchAll" ma:showField="CatchAllData" ma:web="33be93e1-8075-4d24-bb6c-70d6eeefe0f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3be93e1-8075-4d24-bb6c-70d6eeefe0f2" xsi:nil="true"/>
    <lcf76f155ced4ddcb4097134ff3c332f xmlns="ba52bd6b-6356-4e1b-9a7b-df66af952de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F33D8D6-09E4-4446-8685-6562066731E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19B98F5-36DD-4037-A814-FD0095F2259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52bd6b-6356-4e1b-9a7b-df66af952de7"/>
    <ds:schemaRef ds:uri="33be93e1-8075-4d24-bb6c-70d6eeefe0f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2FB478C-0B12-4E50-BFB0-BC7061B28604}">
  <ds:schemaRefs>
    <ds:schemaRef ds:uri="http://schemas.microsoft.com/office/2006/metadata/properties"/>
    <ds:schemaRef ds:uri="http://schemas.microsoft.com/office/infopath/2007/PartnerControls"/>
    <ds:schemaRef ds:uri="33be93e1-8075-4d24-bb6c-70d6eeefe0f2"/>
    <ds:schemaRef ds:uri="ba52bd6b-6356-4e1b-9a7b-df66af952de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14</Words>
  <Application>Microsoft Office PowerPoint</Application>
  <PresentationFormat>Custom</PresentationFormat>
  <Paragraphs>4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Outreach Presentation for Academic Advisors 2026</dc:title>
  <cp:lastModifiedBy>Jaskirat -</cp:lastModifiedBy>
  <cp:revision>6</cp:revision>
  <dcterms:created xsi:type="dcterms:W3CDTF">2006-08-16T00:00:00Z</dcterms:created>
  <dcterms:modified xsi:type="dcterms:W3CDTF">2026-04-13T11:21:13Z</dcterms:modified>
  <dc:identifier>DAHBPmxbBSA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0x010100745DBA6881EAC84EBC91DA4C9436F018</vt:lpwstr>
  </property>
</Properties>
</file>